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60" r:id="rId2"/>
  </p:sldIdLst>
  <p:sldSz cx="9144000" cy="6858000" type="screen4x3"/>
  <p:notesSz cx="9144000" cy="6858000"/>
  <p:defaultTextStyle>
    <a:defPPr>
      <a:defRPr lang="lt-LT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82" autoAdjust="0"/>
  </p:normalViewPr>
  <p:slideViewPr>
    <p:cSldViewPr>
      <p:cViewPr>
        <p:scale>
          <a:sx n="75" d="100"/>
          <a:sy n="75" d="100"/>
        </p:scale>
        <p:origin x="-2760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888" y="-9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noProof="0" smtClean="0"/>
              <a:t>Click to edit Master text styles</a:t>
            </a:r>
          </a:p>
          <a:p>
            <a:pPr lvl="1"/>
            <a:r>
              <a:rPr lang="lt-LT" noProof="0" smtClean="0"/>
              <a:t>Second level</a:t>
            </a:r>
          </a:p>
          <a:p>
            <a:pPr lvl="2"/>
            <a:r>
              <a:rPr lang="lt-LT" noProof="0" smtClean="0"/>
              <a:t>Third level</a:t>
            </a:r>
          </a:p>
          <a:p>
            <a:pPr lvl="3"/>
            <a:r>
              <a:rPr lang="lt-LT" noProof="0" smtClean="0"/>
              <a:t>Fourth level</a:t>
            </a:r>
          </a:p>
          <a:p>
            <a:pPr lvl="4"/>
            <a:r>
              <a:rPr lang="lt-LT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CF19C94C-A44F-4782-947A-C20A74014223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214823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DD7EC-95C4-4826-9D03-A92575C388DF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07CEB-2B1C-42BE-86D1-867A25740389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27F00-E752-45D4-A7A8-6E8A859361D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00043-15AD-454B-BD8A-B25BFC2567BB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E7EF7-5D9A-4F0F-AB48-4E83FFA0841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AAA9C-0B21-4F80-B31A-02F0A7BD12AC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6B00A-F059-45B7-A90D-5B708771BAC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9D3EA-E00C-4D37-8E08-43CB391E8AC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33AB-E0F9-47AA-86B5-7DBCA64887D2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721FA-5A1F-493C-A4EC-B098FAF9CA26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36E65-C790-4DEB-A46D-E086AFD8ACC0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>
                <a:gamma/>
                <a:shade val="46275"/>
                <a:invGamma/>
              </a:schemeClr>
            </a:gs>
            <a:gs pos="100000">
              <a:schemeClr val="fol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BCC21F32-B49F-439B-92AE-A09B98353387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lt-LT" sz="3600" smtClean="0">
                <a:solidFill>
                  <a:schemeClr val="bg1"/>
                </a:solidFill>
                <a:latin typeface="Times New Roman" pitchFamily="18" charset="0"/>
              </a:rPr>
              <a:t>EKONOMINĖ APLINKA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457200" y="1196975"/>
            <a:ext cx="8507413" cy="5661025"/>
          </a:xfrm>
        </p:spPr>
        <p:txBody>
          <a:bodyPr/>
          <a:lstStyle/>
          <a:p>
            <a:pPr>
              <a:buFontTx/>
              <a:buNone/>
            </a:pPr>
            <a:r>
              <a:rPr lang="lt-LT" sz="2800" dirty="0" smtClean="0"/>
              <a:t>    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201</a:t>
            </a:r>
            <a:r>
              <a:rPr lang="lt-LT" sz="2800" dirty="0">
                <a:solidFill>
                  <a:schemeClr val="bg1"/>
                </a:solidFill>
                <a:latin typeface="Times New Roman" pitchFamily="18" charset="0"/>
              </a:rPr>
              <a:t>8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m. duomenimis vienam savivaldybės gyventojui teko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1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157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Eur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tiesioginių užsienio 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investicijų.</a:t>
            </a:r>
            <a:endParaRPr lang="lt-LT" sz="28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   </a:t>
            </a:r>
          </a:p>
          <a:p>
            <a:pPr>
              <a:buFontTx/>
              <a:buNone/>
            </a:pP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   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201</a:t>
            </a:r>
            <a:r>
              <a:rPr lang="lt-LT" sz="2800" dirty="0">
                <a:solidFill>
                  <a:schemeClr val="bg1"/>
                </a:solidFill>
                <a:latin typeface="Times New Roman" pitchFamily="18" charset="0"/>
              </a:rPr>
              <a:t>8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m. duomenimis Rokiškio rajono savivaldybėje vienam gyventojui tenkančios materialinės investicijos siek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</a:rPr>
              <a:t>ia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1</a:t>
            </a:r>
            <a:r>
              <a:rPr lang="lt-LT" sz="2800" smtClean="0">
                <a:solidFill>
                  <a:schemeClr val="bg1"/>
                </a:solidFill>
                <a:latin typeface="Times New Roman" pitchFamily="18" charset="0"/>
              </a:rPr>
              <a:t>295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Eur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2665</TotalTime>
  <Words>38</Words>
  <Application>Microsoft Office PowerPoint</Application>
  <PresentationFormat>Demonstracija ekrane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2" baseType="lpstr">
      <vt:lpstr>Default Design</vt:lpstr>
      <vt:lpstr>EKONOMINĖ APLINKA</vt:lpstr>
    </vt:vector>
  </TitlesOfParts>
  <Company>Rokiskio rajono savivaldybe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Ghost</dc:creator>
  <cp:lastModifiedBy>Vilma Meciukoniene</cp:lastModifiedBy>
  <cp:revision>140</cp:revision>
  <dcterms:created xsi:type="dcterms:W3CDTF">2005-04-29T11:00:01Z</dcterms:created>
  <dcterms:modified xsi:type="dcterms:W3CDTF">2020-02-03T14:32:14Z</dcterms:modified>
</cp:coreProperties>
</file>