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0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1482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lt-LT" sz="3600" smtClean="0">
                <a:solidFill>
                  <a:schemeClr val="bg1"/>
                </a:solidFill>
                <a:latin typeface="Times New Roman" pitchFamily="18" charset="0"/>
              </a:rPr>
              <a:t>EKONOMINĖ APLINKA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413" cy="5661025"/>
          </a:xfrm>
        </p:spPr>
        <p:txBody>
          <a:bodyPr/>
          <a:lstStyle/>
          <a:p>
            <a:pPr>
              <a:buFontTx/>
              <a:buNone/>
            </a:pPr>
            <a:r>
              <a:rPr lang="lt-LT" sz="2800" dirty="0" smtClean="0"/>
              <a:t>   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201</a:t>
            </a:r>
            <a:r>
              <a:rPr lang="lt-LT" sz="28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m. duomenimis vienam savivaldybės gyventojui teko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157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Eur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tiesioginių užsienio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investicijų.</a:t>
            </a:r>
            <a:endParaRPr lang="lt-LT" sz="2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</a:p>
          <a:p>
            <a:pPr>
              <a:buFontTx/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201</a:t>
            </a:r>
            <a:r>
              <a:rPr lang="lt-LT" sz="28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m. duomenimis Rokiškio rajono savivaldybėje vienam gyventojui tenkančios materialinės investicijos siek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ia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lt-LT" sz="2800" smtClean="0">
                <a:solidFill>
                  <a:schemeClr val="bg1"/>
                </a:solidFill>
                <a:latin typeface="Times New Roman" pitchFamily="18" charset="0"/>
              </a:rPr>
              <a:t>295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Eur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2665</TotalTime>
  <Words>38</Words>
  <Application>Microsoft Office PowerPoint</Application>
  <PresentationFormat>Demonstracija ekrane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Default Design</vt:lpstr>
      <vt:lpstr>EKONOMINĖ APLINKA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140</cp:revision>
  <dcterms:created xsi:type="dcterms:W3CDTF">2005-04-29T11:00:01Z</dcterms:created>
  <dcterms:modified xsi:type="dcterms:W3CDTF">2020-02-03T14:32:14Z</dcterms:modified>
</cp:coreProperties>
</file>